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37" r:id="rId32"/>
    <p:sldId id="324" r:id="rId33"/>
    <p:sldId id="302" r:id="rId34"/>
    <p:sldId id="316" r:id="rId35"/>
    <p:sldId id="318" r:id="rId36"/>
    <p:sldId id="317" r:id="rId37"/>
    <p:sldId id="284" r:id="rId38"/>
    <p:sldId id="319" r:id="rId39"/>
    <p:sldId id="303" r:id="rId40"/>
    <p:sldId id="348" r:id="rId41"/>
    <p:sldId id="350" r:id="rId42"/>
    <p:sldId id="351" r:id="rId43"/>
    <p:sldId id="352" r:id="rId44"/>
    <p:sldId id="353" r:id="rId45"/>
    <p:sldId id="354" r:id="rId46"/>
    <p:sldId id="355" r:id="rId47"/>
    <p:sldId id="356" r:id="rId48"/>
    <p:sldId id="357" r:id="rId49"/>
    <p:sldId id="358" r:id="rId50"/>
    <p:sldId id="263" r:id="rId51"/>
    <p:sldId id="329" r:id="rId52"/>
    <p:sldId id="342" r:id="rId53"/>
    <p:sldId id="334" r:id="rId54"/>
    <p:sldId id="330" r:id="rId55"/>
    <p:sldId id="343" r:id="rId56"/>
    <p:sldId id="349" r:id="rId57"/>
    <p:sldId id="338" r:id="rId58"/>
    <p:sldId id="339" r:id="rId59"/>
    <p:sldId id="340" r:id="rId60"/>
    <p:sldId id="341" r:id="rId61"/>
    <p:sldId id="283" r:id="rId62"/>
    <p:sldId id="290" r:id="rId63"/>
    <p:sldId id="335" r:id="rId64"/>
    <p:sldId id="292" r:id="rId65"/>
    <p:sldId id="344" r:id="rId66"/>
    <p:sldId id="275" r:id="rId67"/>
    <p:sldId id="347" r:id="rId68"/>
    <p:sldId id="294" r:id="rId69"/>
    <p:sldId id="304" r:id="rId70"/>
    <p:sldId id="268" r:id="rId71"/>
    <p:sldId id="291" r:id="rId72"/>
    <p:sldId id="359" r:id="rId73"/>
    <p:sldId id="360" r:id="rId74"/>
    <p:sldId id="361" r:id="rId75"/>
    <p:sldId id="323"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36107581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57</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69</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71</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72</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74</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75</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646111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115321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Tree>
    <p:extLst>
      <p:ext uri="{BB962C8B-B14F-4D97-AF65-F5344CB8AC3E}">
        <p14:creationId xmlns:p14="http://schemas.microsoft.com/office/powerpoint/2010/main" val="2027793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Tree>
    <p:extLst>
      <p:ext uri="{BB962C8B-B14F-4D97-AF65-F5344CB8AC3E}">
        <p14:creationId xmlns:p14="http://schemas.microsoft.com/office/powerpoint/2010/main" val="1837158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31332</TotalTime>
  <Words>3302</Words>
  <Application>Microsoft Macintosh PowerPoint</Application>
  <PresentationFormat>Widescreen</PresentationFormat>
  <Paragraphs>370</Paragraphs>
  <Slides>75</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prediction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PowerPoint Presentation</vt:lpstr>
      <vt:lpstr>resource</vt:lpstr>
      <vt:lpstr>Time series data and autocorrelations</vt:lpstr>
      <vt:lpstr>PowerPoint Presentation</vt:lpstr>
      <vt:lpstr>PowerPoint Presentation</vt:lpstr>
      <vt:lpstr>PowerPoint Presentation</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material</vt:lpstr>
      <vt:lpstr>activities</vt:lpstr>
      <vt:lpstr>Interactive Data storytelling</vt:lpstr>
      <vt:lpstr>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318</cp:revision>
  <cp:lastPrinted>2023-11-08T08:27:08Z</cp:lastPrinted>
  <dcterms:created xsi:type="dcterms:W3CDTF">2023-09-18T08:47:09Z</dcterms:created>
  <dcterms:modified xsi:type="dcterms:W3CDTF">2023-11-08T13:36:13Z</dcterms:modified>
</cp:coreProperties>
</file>